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950" r:id="rId2"/>
    <p:sldId id="1059" r:id="rId3"/>
    <p:sldId id="1055" r:id="rId4"/>
    <p:sldId id="460" r:id="rId5"/>
    <p:sldId id="477" r:id="rId6"/>
    <p:sldId id="478" r:id="rId7"/>
    <p:sldId id="1215" r:id="rId8"/>
    <p:sldId id="1216" r:id="rId9"/>
    <p:sldId id="1217" r:id="rId10"/>
    <p:sldId id="1218" r:id="rId11"/>
    <p:sldId id="1184" r:id="rId12"/>
    <p:sldId id="656" r:id="rId13"/>
    <p:sldId id="657" r:id="rId14"/>
    <p:sldId id="661" r:id="rId15"/>
    <p:sldId id="658" r:id="rId16"/>
    <p:sldId id="659" r:id="rId17"/>
    <p:sldId id="660" r:id="rId18"/>
    <p:sldId id="713" r:id="rId19"/>
    <p:sldId id="1225" r:id="rId20"/>
    <p:sldId id="1190" r:id="rId21"/>
    <p:sldId id="1219" r:id="rId22"/>
    <p:sldId id="1220" r:id="rId23"/>
    <p:sldId id="1221" r:id="rId24"/>
    <p:sldId id="1222" r:id="rId25"/>
    <p:sldId id="1223" r:id="rId26"/>
    <p:sldId id="1227" r:id="rId27"/>
    <p:sldId id="524" r:id="rId28"/>
    <p:sldId id="525" r:id="rId29"/>
    <p:sldId id="1228" r:id="rId30"/>
    <p:sldId id="526" r:id="rId31"/>
    <p:sldId id="1224" r:id="rId32"/>
    <p:sldId id="1229" r:id="rId33"/>
    <p:sldId id="1230" r:id="rId34"/>
    <p:sldId id="1231" r:id="rId35"/>
    <p:sldId id="1232" r:id="rId36"/>
    <p:sldId id="1233" r:id="rId37"/>
    <p:sldId id="1234" r:id="rId38"/>
    <p:sldId id="954" r:id="rId39"/>
    <p:sldId id="1214" r:id="rId40"/>
    <p:sldId id="1189" r:id="rId41"/>
    <p:sldId id="1171" r:id="rId42"/>
    <p:sldId id="1130" r:id="rId43"/>
    <p:sldId id="1122" r:id="rId44"/>
    <p:sldId id="332" r:id="rId45"/>
    <p:sldId id="454" r:id="rId46"/>
    <p:sldId id="455" r:id="rId47"/>
    <p:sldId id="456" r:id="rId48"/>
    <p:sldId id="457" r:id="rId49"/>
    <p:sldId id="458" r:id="rId50"/>
    <p:sldId id="1226" r:id="rId51"/>
    <p:sldId id="946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460"/>
            <p14:sldId id="477"/>
            <p14:sldId id="478"/>
            <p14:sldId id="1215"/>
            <p14:sldId id="1216"/>
            <p14:sldId id="1217"/>
            <p14:sldId id="1218"/>
            <p14:sldId id="1184"/>
            <p14:sldId id="656"/>
            <p14:sldId id="657"/>
            <p14:sldId id="661"/>
            <p14:sldId id="658"/>
            <p14:sldId id="659"/>
            <p14:sldId id="660"/>
            <p14:sldId id="713"/>
            <p14:sldId id="1225"/>
            <p14:sldId id="1190"/>
            <p14:sldId id="1219"/>
            <p14:sldId id="1220"/>
            <p14:sldId id="1221"/>
            <p14:sldId id="1222"/>
            <p14:sldId id="1223"/>
            <p14:sldId id="1227"/>
            <p14:sldId id="524"/>
            <p14:sldId id="525"/>
            <p14:sldId id="1228"/>
            <p14:sldId id="526"/>
            <p14:sldId id="1224"/>
            <p14:sldId id="1229"/>
            <p14:sldId id="1230"/>
            <p14:sldId id="1231"/>
            <p14:sldId id="1232"/>
            <p14:sldId id="1233"/>
            <p14:sldId id="1234"/>
            <p14:sldId id="954"/>
            <p14:sldId id="1214"/>
            <p14:sldId id="1189"/>
            <p14:sldId id="1171"/>
            <p14:sldId id="1130"/>
            <p14:sldId id="1122"/>
            <p14:sldId id="332"/>
            <p14:sldId id="454"/>
            <p14:sldId id="455"/>
            <p14:sldId id="456"/>
            <p14:sldId id="457"/>
            <p14:sldId id="458"/>
            <p14:sldId id="1226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1" autoAdjust="0"/>
    <p:restoredTop sz="82265" autoAdjust="0"/>
  </p:normalViewPr>
  <p:slideViewPr>
    <p:cSldViewPr>
      <p:cViewPr varScale="1">
        <p:scale>
          <a:sx n="96" d="100"/>
          <a:sy n="96" d="100"/>
        </p:scale>
        <p:origin x="2058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13/07/2024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320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454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13/07/2024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14th July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33833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654245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3209202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not held by my own strength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2853641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62666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541748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I’m standing strong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my house is built on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1880674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666704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86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This is Our God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7211413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Pat Barrett | Phil Wickham | Steven Furtick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Brandon Lake Music; Phil Wickham Music; Simply Global Songs; Capitol CMG Genesis; Housefires Sounds; Music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75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walls that we called sin and shame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prisons that we couldn’t escape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walls are rubble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36848265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giants we called death and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mountains that stood in our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giants are dead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0462205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27856319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that fear that took our breath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Faith so weak that we could barely pray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heard every word every whisper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those altars in the wilderness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Tell the story of His faithfulness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Never once did He fail and He never will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3729947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18070029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pulled me out of that pit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did He did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paid for all of our sin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33806023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rescued me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Yahweh </a:t>
            </a:r>
            <a:r>
              <a:rPr lang="en-GB" sz="4000" dirty="0" err="1">
                <a:solidFill>
                  <a:schemeClr val="bg1"/>
                </a:solidFill>
              </a:rPr>
              <a:t>Yahweh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Who gets the glory and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 (Him)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1475483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237966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4336092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118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How Great Thou 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14181</a:t>
            </a:r>
          </a:p>
          <a:p>
            <a:r>
              <a:rPr lang="en-GB" sz="1200" dirty="0">
                <a:solidFill>
                  <a:schemeClr val="bg1"/>
                </a:solidFill>
              </a:rPr>
              <a:t>Stuart Wesley Keene Hine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Copyright 1949 and 1953 Stuart Hine Trust CIO Stuart K. Hine Trust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5399190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Verse 1</a:t>
            </a:r>
          </a:p>
          <a:p>
            <a:r>
              <a:rPr lang="en-GB" sz="3600" dirty="0">
                <a:solidFill>
                  <a:schemeClr val="bg1"/>
                </a:solidFill>
              </a:rPr>
              <a:t>O Lord my God when I in awesome wonder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Consider all the works Thy hand hath made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see the stars I hear the mighty thunder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Thy </a:t>
            </a:r>
            <a:r>
              <a:rPr lang="en-GB" sz="3600" dirty="0" err="1">
                <a:solidFill>
                  <a:schemeClr val="bg1"/>
                </a:solidFill>
              </a:rPr>
              <a:t>pow'r</a:t>
            </a:r>
            <a:r>
              <a:rPr lang="en-GB" sz="3600" dirty="0">
                <a:solidFill>
                  <a:schemeClr val="bg1"/>
                </a:solidFill>
              </a:rPr>
              <a:t> throughout the universe displayed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10951217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sings my soul my Saviour God to Thee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 how great Thou 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sings my soul my Saviour God to Thee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 how great Thou 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446453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Verse 2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through the woods and forest glades I wander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hear the birds sing sweetly in the trees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I look down from lofty mountain grandeur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hear the brook and feel the gentle breeze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35380561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Verse 3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when I think that God His Son not sparing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Sent Him to die I scarce can take it 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on the Cross my burden gladly bearing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bled and died to take away my sin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9323681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Verse 4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Christ shall come with shout of acclamation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take me home what joy shall fill my heart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shall I bow in humble adoration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there proclaim my God how great Thou 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5753743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5C3D-CC08-8916-0E77-8527FECD5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305E8-AF4F-75B8-C48A-B0D7B1997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D74831-F668-7B90-F316-178C19514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Great Big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3373437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 Hemming | Nigel Hemming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E523E6-C5EA-D9BE-8EB2-DBE8CF46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374" y="0"/>
            <a:ext cx="3151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How Great Is Our God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4348399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Tomlin | Ed Cash | Jesse Reeves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2004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Wondrously Made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0196742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 splendour of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Clothed in 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wraps Himself in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darkness tries to hide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8880591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7260566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age to age He stands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time is in His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Godhead three in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Father Spirit 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4873836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2158355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Name above all names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heart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681625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He holds us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14682260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He's higher than a skyscraper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He's deeper than a submarine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He's wider than the universe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beyond my wildest dreams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He's known me and He's loved me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Since before the world began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How wonderful to be a part of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God's amazing plan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40796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181510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10532</TotalTime>
  <Words>1502</Words>
  <Application>Microsoft Office PowerPoint</Application>
  <PresentationFormat>On-screen Show (4:3)</PresentationFormat>
  <Paragraphs>272</Paragraphs>
  <Slides>51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513</cp:revision>
  <dcterms:created xsi:type="dcterms:W3CDTF">2019-09-23T12:06:27Z</dcterms:created>
  <dcterms:modified xsi:type="dcterms:W3CDTF">2024-07-13T08:29:57Z</dcterms:modified>
</cp:coreProperties>
</file>

<file path=docProps/thumbnail.jpeg>
</file>